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134293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по 20 ч. 23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     9-14 м/с. Температура воздуха ночью 6-8,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мая 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 м/с. Температура воздуха                          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95599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5959</TotalTime>
  <Words>618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1170</cp:revision>
  <cp:lastPrinted>2021-07-01T03:56:27Z</cp:lastPrinted>
  <dcterms:created xsi:type="dcterms:W3CDTF">2024-09-22T07:48:17Z</dcterms:created>
  <dcterms:modified xsi:type="dcterms:W3CDTF">2026-05-22T08:30:09Z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